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32:39.3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0,'79'0'78,"53"53"-62,-26-53-16,79 27 15,27-27-15,-53 0 16,-1 0-16,160 26 16,-106-26-16,26 0 15,-79 0-15,-1 53 16,-25-53-16,-28 26 16,28-26-16,25 0 15,-52 0-15,27 0 16,-28 27-16,28-27 15,-54 0-15,0 26 16,54-26 0,-27 0-16,-1 0 0,1 0 15,27 0-15,-54 0 16,0 0-16,54 27 16,-81-27-16,28 0 15,26 0-15,-27 0 16,27 0-16,0 26 15,-27-26 1,80 0-16,-27 0 0,-52 0 16,-1 0-16,0 0 15,54 0-15,-54 0 16,0 0-16,27 0 16,-26 0-16,-1 0 15,27 0-15,0 0 16,-27 0-1,27 0-15,0 0 0,-27 0 16,0 0 0,1 0-16,-1 0 0,-26 0 15,53 0-15,-27 0 16,-26 0 0,27 0-16,-1 0 15,53 0-15,-52 0 16,-28 0-16,28-26 0,-1 26 15,-52 0 1,79 0-16,-54 0 0,28 0 16,-27 0-16,0 0 15,26 0-15,-53 0 16,27 0-16,0 0 16,53 0-1,-53 0-15,0 0 0,26 0 16,27 0-1,-26 0-15,-1 0 0,0 0 16,54 26 0,-80-26-16,26 0 0,27 0 15,-53 0 1,52 0-16,-25 0 16,-1 0-16,1 0 15,-1 0-15,53 0 16,-52 0-16,-27 0 15,26 0-15,0 0 16,27 0-16,0 0 0,-27 0 16,27 0-1,53 0-15,-80 0 16,27 0-16,-26 0 0,25 0 16,-25 0-1,26 0-15,-27 0 16,-26 0-16,79 0 15,-52 0-15,52 0 16,-53 0-16,1 0 16,78 0-16,-78 0 15,-1 27-15,27-27 0,-27 53 16,1-53 0,52 0-16,-53 0 0,1 0 15,-1 0 1,0 0-16,27 0 0,-26 0 15,-1 0 1,-26 0-16,0 0 16,0 0-16,26 0 0,1 0 15,-28 0 1,28 0-16,26 0 16,-27 0-16,27 0 15,-27 0-15,27 0 16,-27 0-16,1 0 15,-1 0-15,53 0 16,-52 0-16,52-27 16,-52 27-16,25 0 15,107 0-15,-53 0 0,-27 0 16,-26 0 0,26 0-16,-26 0 0,26-26 15,27 26 1,-80 0-16,133 0 15,-133 0 1,80-27-16,-53 27 0,53 0 16,26 0-16,-26 0 0,-53 0 15,-27 0 1,27 0-16,-27 0 0,-26 0 16,26 0-1,-26 0-15,0 0 16,27 0-16,-27 0 15,0 0-15,-27-26 16,27 26 0,26 0-16,-26 0 0,0 0 15,0 0-15,0-27 0,-27 27 32,1 0-32,26 0 15,0 0-15,26 0 16,0-26-1,-26 26-15,0 0 16,27 0-16,-54 0 0,27-27 16,-27 27-1,1 0-15,26 0 16,0 0-16,0 0 16,-27 0-16,27 0 15,0 0-15,-27 27 16,1-27-16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32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0,'53'0'125,"0"0"-125,-26 0 16,26 0-16,0 27 15,-1-1-15,1-26 16,-26 0-16,26 27 16,-27-27-1,1 0-15,-1 0 16,27 26-16,-27-26 16,1 0-16,52 26 15,-26-26 1,-26 0-16,26 0 15,-27 0-15,27 0 16,0 0 0,0 0-16,-27 0 15,27 0-15,-26 0 16,-1 0-16,27 27 16,-27-27-16,27 0 15,-26 0 1,-1 0-16,27 0 15,-26 0-15,-1 0 16,27 0-16,-26 0 16,25 0-16,-25 0 15,26 0-15,0 0 16,0 0 0,0 0-16,26 0 15,-26 0-15,26 0 16,-52 0-16,26 0 15,0 0-15,-1 0 16,1 0-16,0 0 16,0 0-16,0 0 15,-26 0 1,-1 0-16,27 0 16,-27 0-1,1 0 1,-1 0-16,1 0 31,-1 0-15,1 0-1,-1 0-15,1 0 16,-1 0 0,1 0-1,-1 0 1,0 0-16,1 0 15,-1 0 157,1 0-156,-1 0-16,54-27 16,-1 27-1,-26 0-15,53-26 16,-27 26-16,-26 0 15,0 0-15,0-26 16,0 26-16,-27 0 16,1-27-16,-1 27 0,1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3:52.0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0,'53'0'391,"26"0"-391,53 0 15,-52 0-15,78 0 16,-52 0-16,0 0 16,0 0-16,0 0 15,52 0-15,-25 0 16,-80 0-16,52 0 16,-52 0-16,-26 0 15,26 0-15,-27 0 16,1 0-16,-1 0 15,1 0 1,-1 0 0,0 0-16,1 0 15,-1 0-15,1 0 16,-1-27 15,1 27-31,26 0 0,0 0 16,-27 0-16,1 0 15,25 0-15,1 0 16,0 0-16,0 0 16,-26 0-16,26 0 15,-1 0 1,28 0-16,-27 0 16,26 0-16,53 0 0,-52 0 15,-1 0-15,1 0 16,-1 0-16,27 0 15,-80 0-15,80 0 16,-53 0 0,26 0-16,1 0 15,26 0-15,-54 0 16,54 0-16,-53 0 16,-26 0-16,79 0 0,-80-26 15,0 26 1,80 0-16,-79 0 15,26 0-15,0 0 16,-1 0-16,1 0 16,0 0-16,-26 0 15,-1 0-15,1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4:20.3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94 0,'53'0'157,"26"0"-157,54 0 15,-81-27-15,1 27 16,27 0-16,-27 0 16,0 0-16,-1 0 15,-25 0 1,-1 0-16,1 0 15,-1 0 1,1 0-16,-1 0 16,1 0-16,26 0 15,-27 0-15,1 0 16,-1 0-16,0 0 16,1 0-1,26 0-15,-27 0 16,27-26-16,0 26 15,0 0 1,26 0-16,27 0 16,-53 0-16,27 0 15,-28 0-15,28 0 16,-27 0-16,0 0 16,-27 0-16,1 0 15,-1 0 1,0 0-1,1 0-15,-1 0 16,1 0-16,26 0 16,-27 0-16,27 0 15,0 0-15,-26 0 16,-1 0-16,0 0 16,27 0-16,-26 0 15,26 0-15,53 0 16,-80 0-16,27 0 15,53 0-15,-53 0 16,26 0-16,-26 0 16,26 0-1,-26 0-15,27 0 16,-27 0-16,26 0 16,-26 0-16,26 0 0,1 0 15,25 0-15,-52 0 16,27 0-16,-27 0 15,26 0 1,0 26-16,-26-26 16,27 0-16,-1 0 15,27 0-15,-27 0 16,27 0-16,26 0 16,27 0-16,-79 0 15,52 0-15,-53 0 16,1 0-16,25 0 15,1 0-15,-26 0 16,-27 0-16,-1 0 16,28 0-16,-54 0 0,54 0 15,-1 0 1,0 0-16,1 0 16,-1 0-16,-26 0 15,53 0-15,-80 0 16,1 0-16,26 0 15,-27 0-15,1 0 16,-1 0-16,1 0 16,25 0-1,-25 0-15,-1 0 16,1-26-16,-1 26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7:56.5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0,'0'-26'47,"53"26"46,26 0-77,0 0-16,1 0 16,-27 0-16,26 0 15,27 0-15,-27 0 16,1 0-16,-1 0 16,53 0-16,-26 0 15,-27 0-15,54 0 16,-27 0-16,-27 0 15,27 26-15,-27-26 16,1 0-16,-1 0 16,27 0-16,-27 0 15,-26 0-15,0 0 16,26 0-16,1 0 16,-1 0-16,0 0 15,27 0-15,-26 0 16,-27 0-16,26 0 15,-26 0-15,26 0 16,-26 0-16,27 0 16,-28 0-16,28 0 15,52 27-15,-53-27 16,54 0-16,-80 0 16,26 0-16,0 0 15,-26 0-15,27 0 16,-1 0-16,0 0 15,27 0-15,-53 0 16,27 0-16,-27 0 16,26 26-16,-53-26 15,27 0-15,0 0 16,27 0-16,-28 0 16,28 0-16,-1 0 15,1 0-15,-27 0 16,79 0-16,-26 26 15,-1-26-15,-78 0 16,79 0-16,-80 0 16,27 0-1,-26 0-15,26 0 16,-1 0-16,1 27 16,27-27-16,-1 0 15,-26 0-15,0 0 16,26 0-16,-52 0 15,26 0-15,0 0 16,-27 0-16,1 0 16,-1 0-16,27 0 15,0 0-15,-27 0 16,27 0-16,-26 0 16,-1 0-16,80 0 156,-53 0-156,79 0 15,-52 0-15,-1 0 16,53 0-16,-52 0 16,-1 0-16,-26 0 15,0 0-15,0 0 16,0 0-16,0 0 16,-1 0-16,1 0 15,27 26-15,-27-26 16,26 0-16,0 0 15,1 0-15,26 0 16,-27 0-16,0 0 16,1 0-16,-27 0 15,26 0-15,27 0 16,-27 0 0,1 0-16,-1 0 0,0 27 15,54-27-15,-54 0 16,-53 0-16,54 0 15,-1 0-15,1 0 16,-1 0-16,27 0 16,-27 0-16,1 0 15,-28 0 1,28 0-16,-54 0 16,27 0-16,0 0 0,-26 0 15,-1 0-15,80 0 16,-53 0-1,26 0-15,-26 0 16,26 0-16,-26 0 16,27 0-16,-1 0 15,-26 0-15,26 0 0,54 0 16,25 0-16,-25 0 16,-80 0-1,26 0-15,27-27 16,0 27-16,0 0 15,26 0-15,-53 0 16,27 0-16,-53 0 16,0 0-16,0 0 15,0-26-15,0 26 16,-27 0 0,1 0-1,-1 0 1,27 0-1,0 0-15,0 0 16,0 0-16,0 0 16,0 0-16,-27 0 15,0 0-15,27 0 16,0 0 0,-26 0-16,26 0 15,0 0-15,26 0 16,-26 0-16,26 0 15,1 0-15,25 0 16,-25 0-16,-1 0 16,1 0-16,-28 0 15,28 0-15,26 0 16,-27 0-16,0 0 16,1 0-16,-27 0 15,26 0-15,0 0 16,27 0-16,-26 0 15,-27 0-15,0 0 16,-1 0-16,-25 0 16,-1 0-1,1 0-15,-1 0 16,1 0 0,26 0-1,0 0 1,-1 0-16,1 0 15,0 0-15,0 0 16,-26 0-16,26 0 16,0 0-1,-27 0-15,0 0 16,27 0-16,-26 26 16,-1-26-16,1 0 15,-1 0 1,1 0-16,-1 0 15,1 0-15,-1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15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73 0,'27'0'204,"-1"0"-189,0 0 1,1 0-16,-1 0 15,27 0-15,-26 0 16,-1 0 0,1 0-16,26 0 15,-27 0-15,0 0 16,1 0 15,-1 0 16,1 0-16,-1 0-15,27 0-16,-26 0 16,26 0-1,-27 0-15,1 0 16,-1 0-16,0 0 15,1 0 1,-1 0 0,1 0-1,26 0 1,-27-27 0,1 27-1,-1 0 16,-26-26 1,27 26-32,-1 0 31,0 0-15,1 0-1,-1 0 1,1 0 46,-1 0-46,1 0-16,-1 0 16,1 0-1,-1 0 16,1 0 16,-1 0-31,1 0 0,-1 0-16,0 0 15,1 0-15,-1 0 16,1 0-16,26 0 15,-27 0 1,27 0 31,0 0-47,-27 0 16,1 0-16,26 0 15,-27 0-15,1 0 16,-1 0-1,27 0-15,-26 0 32,-1 0-17,1 0 1,-1 0-16,0 0 16,1 0 15,-1 0-16,1 0-15,-1 0 16,1 0-16,-1 0 16,1 0-1,-1 0 1,1 0 0,-1 0-16,0 0 15,1 0-15,-1 0 16,1 0-1,-1 0-15,1 0 16,-1 0 0,1 0 15,-1 0-15,27 0-1,-26 0-15,-1 0 16,0 0-16,1 0 15,-1 0 1,1 0-16,26 0 16,0 0-16,-27 0 15,1 0 1,25 0-16,-25 0 16,-1 0-1,1 0-15,-1 0 16,27 0-1,-26 0 1,-1 0-16,1 0 16,-1 0-16,1 0 15,-1 0 1,0 0-16,1 0 16,-1 0 77,1 0-93,-1 0 16,27 0-16,0 0 16,-26 0-16,25 0 15,-25 0-15,26 0 16,0 0-16,0 0 15,-27 0 1,27 0-16,-26 0 16,-1 0 15,0 0-15,27 0-1,-26 0-15,-1 0 16,1 0-16,-1 0 31,1 0-31,-1 0 16,1 0 15,-1 0 0,0 0-31,1 0 16,-1 0-1,27 0-15,-26 0 16,-1 0-16,1 0 16,-1 0-16,1 0 15,-1 0-15,27 0 16,-27 0-16,27 0 16,-26 0-1,26 0-15,0 0 16,-27 0-16,27 0 15,0 0-15,26 0 16,-26 0-16,-26 0 16,-1 0-1,1 0-15,-1 0 16,1 0 0,-1 0-1,0 0 1,1 0-1,26 0-15,-27 0 16,1 0-16,-1 0 16,-26 26-1,27-26 1,-1 0-16,1 0 16,25 0-1,-25 0 1,-1 0-1,1 0-15,-1 0 16,27 0-16,-26 0 16,-1 0-16,1 0 15,-27 27-15,53-27 0,-1 0 16,-25 0 0,-1 0-16,27 0 15,-26 0 1,-1 0-16,1 26 15,-1-26-15,1 0 16,-1 0-16,0 0 16,1 0-1,-1 0 1,1 0 0,-1 0 15,1 0-31,-1 0 15,1 0-15,79 0 16,-54 0-16,28 0 0,-1 0 16,1 0-1,-1 0-15,-26 0 16,-27 0-16,1 0 16,26 0-16,-27 0 15,1 0 1,26 0-1,-1 0-15,-25 0 16,26 0-16,-27 0 16,27 0-16,-26 0 15,-1 0 1,1 0-16,-1 0 16,0 0-1,1 0-15,-1 0 16,1 0-1,-1 0-15,27 0 16,-26 0-16,-1 0 16,1 0-16,-1 0 15,1 0-15,25 0 16,-25 0-16,-1 0 16,-26 27-16,27-27 15,-1 0-15,1 0 16,-1 0-16,1 0 15,-1 0 1,1 0 15,-1 0-15,0 0 0,1 0-1,-1 0 1,1 0 124,-1 0-140,27 0 16,-26 0-16,26 0 16,-27 0-16,1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18.5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93 0,'80'0'94,"-27"0"-79,26 0-15,27 0 16,-27 0-16,1-53 16,52 53-16,-26 0 15,52 0-15,-78 0 16,52 0-16,-52 0 15,52 0-15,-106 0 16,27 0-16,53-26 16,-53 26-16,-27 0 15,1 0-15,26 0 16,-27 0-16,27 0 16,0 0-16,-26 0 15,25 0 1,-25 0-16,26 0 15,-27 0-15,27 0 16,-26 0 0,26 0-16,-27 0 15,0 0-15,27 0 16,0 0 0,0 0-16,0 0 15,0 0-15,0 0 16,-27 0-16,27 0 15,27 0-15,-27 0 16,-27 0-16,1 0 16,25 0-16,1 0 15,0 0-15,0 0 16,0 0-16,0 0 16,0 0-16,26 0 15,-26 0-15,0 0 16,0 0-16,-26 0 15,25 26-15,1-26 16,0 0-16,0 0 16,0 0-1,0 0-15,-26 0 16,25 0-16,-25 0 16,-1 0-16,1 27 15,26-27-15,0 0 16,0 0-16,-27 0 15,27 0-15,0 0 16,-27 0 0,27 0-16,-26 0 15,26 0 1,0 0 0,-1 0-1,1 0-15,27 0 16,-27 0-16,26 0 15,27 0-15,-27 26 16,-26-26-16,27 0 16,-1 0-16,0 0 15,27 0-15,-53 0 16,26 0-16,-26 0 16,27 0-16,-27 0 15,26 0-15,0 0 16,1 0-16,26 0 15,-54 0-15,28 0 16,-27 0-16,0 0 16,-27 0-16,1 0 15,26 0-15,-1 0 16,28 0-16,-27 0 16,0 0-16,26 0 15,-26 0-15,0 0 16,-27 0-16,1 0 15,-1 0-15,27 0 16,-26 0 0,-1 0-16,1 0 15,25 0-15,1 0 16,-26 0-16,26 0 16,-27 0-1,1 0 1,-1 0 15,1 0-15,-1 0-1,0 0 63,1 0-46,-1 0-17,1 0 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22.2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0,'53'0'219,"26"0"-203,0 0-16,1 0 15,26 0-15,-53 27 16,26-27-16,0 0 16,1 0-16,-27 0 15,-1 26-15,1-26 16,0 0-16,0 0 16,0 27-16,27-27 15,-28 0-15,54 26 16,-26-26-16,-1 27 15,53-27-15,-52 26 16,-27-26-16,0 0 16,-1 0-16,-25 0 15,-1 0 1,27 27 0,-26-27-16,-1 0 15,27 0-15,-26 0 16,25 0-1,1 26-15,-26-26 16,-1 0-16,1 0 16,-1 0-1,1 0-15,-1 0 16,1 0-16,-1 0 16,1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2:56.9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0,'79'0'63,"80"0"-63,106 0 16,-160 0-16,266 0 15,-27 53-15,-80-53 16,160 26-16,-107-26 15,-52 53-15,-1-53 16,-78 26-16,78-26 16,-105 0-16,26 27 15,-79-27-15,-27 0 16,54 0-16,-80 0 16,26 0-16,-26 0 15,0 26-15,0-26 16,0 0-16,-27 0 15,1 0-15,25 0 16,-25 0-16,26 27 16,-27-27-16,1 0 15,-1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3:01.3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81 0,'0'-26'32,"27"-1"77,26 27-109,-27 0 16,27 0-16,0-26 15,0 26-15,0 0 16,0 0-16,-1 0 16,1 0-1,-26 0-15,-1 0 16,27 0-16,-26 0 15,26 0 1,-27 0-16,1 0 16,-1 0-1,0 0 1,1 0 125,26 0-126,26 0-15,-26 0 16,26 0-16,-26 0 15,53 0-15,-53 0 16,-26 0-16,26 0 16,-1 0-16,-25 0 15,-1 0-15,1 0 16,-1 0-16,1 0 16,-1 0-16,1 26 31,-1-26-16,1 0-15,-1 0 16,0 0 0,1 0-16,-1 0 15,1 0 1,-1 0 0,1 0-16,-1 0 15,1 0-15,-1 0 16,27 0-16,-26 0 15,-1 0-15,0 0 16,1 0-16,-1 0 16,27 0-1,-26 0 1,-1 0-16,1 0 0,-1 0 31,1 0-31,-1 0 16,0 0 15,1 27-31,-1-27 16,27 0-1,-26 0-15,26 0 0,-27 0 16,1 0-16,-1 0 31,1 0-15,-1 0-16,0 0 15,1 0 1,26 0-16,26 0 16,-52 0-16,-1 0 15,27 0-15,-27 0 16,1 0 0,-1 0-1,1 0-15,-1 0 16,1 0-1,-1 0-15,1 0 16,26 26-16,0-26 16,26 0-1,27 0-15,-80 0 16,80 0-16,-27 0 16,1 0-16,-27 0 15,0 0-15,0 0 16,-27 0-16,0 0 15,1 0 1,-1 0-16,1 0 16,-1 0-1,1 0-15,-1 0 16,1 0 0,-1 0-1,1 0 16,-1 0-15,0 0 0,1 0-1,26 0-15,-27 0 16,1 0-16,26 0 16,-27 0-16,1 0 15,26 0-15,-1 0 16,-25 0-16,26 0 15,0 0-15,0 0 16,26 0-16,-26 0 16,0 0-16,-27 0 15,1 0-15,26 0 16,0 0-16,0 0 16,-1 0-16,-25 0 15,26 0-15,-27 0 16,1 0-16,26 0 15,0 0-15,-1 0 16,-25 0-16,26 0 16,0 0-16,-27 0 15,1 0-15,26 0 16,0 0-16,-1 0 16,1 0-16,0 0 15,0 0-15,-26 0 16,26 0-16,-1 0 15,1 0 1,-26 27 0,26-27-1,-27 0-15,1 0 16,-1 0 0,27 0-16,-26 0 15,-1 0-15,0 0 16,1 0-1,26 0-15,-27 0 16,1 0-16,26 0 16,26 0-16,-53 26 15,54-26-15,-27 0 16,-27 0-16,80 0 16,-53 0-16,-27 0 15,80 0-15,-53 0 16,0 0-16,-26 0 15,-1 0-15,27 0 16,0 0-16,26 0 16,-26 0-16,0 27 15,0-27-15,0 0 16,0 0-16,0 0 16,26 0-16,-26 0 15,26 0-15,1 0 16,26 0-16,-53 0 15,26 0-15,-26 0 16,26 0-16,1 0 16,-1 0-16,-26 0 15,26 0-15,-26 26 16,106-26-16,-53 0 16,52 26-16,-78-26 15,52 0-15,-26 0 16,53 0-16,-106 0 15,0 0-15,26 27 16,-53-27-16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8:0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0 194 0,'26'0'78,"27"0"-78,0-26 15,0-1-15,0 27 16,0-53-16,0 53 16,-1-26-16,1 26 15,53 0-15,-53 0 16,0 0 0,26-27-16,-26 27 15,0 0-15,0 0 16,27 0-16,-28 0 15,1 0-15,0 0 16,0 0-16,27 0 16,-28 0-16,1 0 15,0 0-15,0 0 16,0 0-16,27 0 16,-28 0-16,1 0 15,27 0-15,-27 0 16,26 0-16,27 0 15,-27 0 1,-26 0-16,53 27 16,-27-27-16,1 0 15,-1 26-15,0-26 16,-26 27-16,-26-27 16,52 0-16,-26 0 15,27 26-15,-28-26 16,1 0-16,-26 0 15,26 27-15,-27-27 16,1 0-16,-1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2:04.4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0 173 0,'0'-26'47,"80"26"-31,-1-27 0,-26 27-16,0-26 0,-27 26 15,1 0 1,-1 0-16,27 0 15,-26 0 1,-1 0-16,1 0 16,25 0-16,1 0 0,-26 0 15,26 0 1,0 0-16,0 0 0,0 0 16,-1 0-1,28 0-15,-1 0 0,27 0 16,53-53-1,0 53-15,52 0 16,1 0-16,-27 0 16,-26 0-16,0 0 15,-1 0-15,1 0 16,0 0-16,132 0 16,-212 0-16,80 0 15,53 0-15,-54 0 16,28-26-16,-28 26 0,1 0 15,-53 0 1,26 0-16,-52 0 16,52 0-16,-79 0 0,26 0 15,1 0 1,-28 0-16,28 0 0,-27 0 16,0 0-1,0 0-15,0 0 0,-1 0 16,1 0-1,-26 0-15,26 0 16,0 0-16,0 0 16,-27 0-16,27 0 15,-27 0-15,1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8:03.1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0,'27'0'109,"25"0"-109,1 0 16,0 0-16,0 0 16,0 0-1,26-27-15,1 27 16,52 0-16,-26 0 16,26-26-16,27-1 0,26 27 15,27 0-15,0 0 16,-107 0-16,54 0 15,106 0-15,-80 0 16,27 0-16,-107 0 16,54 0-1,0 0-15,26 0 0,-105 0 16,-1 0-16,0 0 16,27 0-16,-79 0 15,-1 0-15,0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1:36.2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0,'53'0'156,"26"0"-156,133 0 0,-106 0 15,52 0 1,107 0-16,-106 0 16,-27 0-16,-26 0 15,26 0-15,-26 0 0,0 0 16,-27 0 0,-26 0-16,0 0 15,0 0-15,-27 0 16,1 0-1,-1 0-15,27 0 16,-26 0-16,-1 0 16,27 0-1,-27 0-15,27 0 16,0 0-16,0 0 16,0 0-16,0 0 15,0 0-15,-27 0 16,27 0-16,53 0 0,-27 0 15,1 0 1,-1 0-16,1 0 0,25 0 16,-78 0-1,79 0-15,0 0 16,26 0-16,-53 26 16,27-26-16,53 0 15,-27 0-15,27 0 16,-53 0-16,26 0 15,-53 0-15,54 0 0,-54 0 16,27 0 0,-53 0-16,26 0 15,-52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1:38.8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68 0,'0'26'16,"26"-26"15,1 0-15,26 0-16,26 0 15,0 0-15,1 0 16,52 0 0,27 0-16,-1 0 0,54 0 15,79-26 1,-79 26-16,-53-53 0,-1 53 15,80 0-15,-132 0 16,27 0-16,-28 0 16,28 0-16,-27 0 15,-27 0 1,0 0-16,54 0 0,-54 0 16,0 0-1,54 0-15,-54 0 16,0 0-16,1 0 0,52 0 15,-53 0-15,1 0 16,26 26-16,-1-26 16,-25 27-1,52-27-15,-26 0 0,0 26 16,0-26 0,26 27-16,-26-1 0,0-26 15,52 27 1,1-27-16,-80 26 0,54-26 15,-27 53-15,-1-53 16,1 0 0,-26 27-16,25-27 0,1 0 15,-26 26 1,-27-26-16,26 0 0,0 27 16,1-27-1,-1 26-15,0-26 0,1 0 16,26 0-16,-27 26 15,0-26 1,54 0-16,-80 0 0,0 27 16,26-27-1,-26 0-15,0 0 0,0 0 16,-27 0 0,1 0-16,25 0 15,1 0 1,27 26-16,-1-26 15,27 0-15,0 27 0,-27-27 16,53 0 0,-79 0-16,53 0 0,53 0 15,-27 0 1,-26 0-16,-27 0 0,54 0 16,-27 0-1,-1 0-15,-78 0 0,105 0 16,-79 0-16,26 0 15,1 0 1,-27 0-16,53-27 16,-27 27-16,-26-26 15,26-1-15,54 1 0,-54 0 16,-26-1 0,0 27-16,0-26 15,0 26-15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45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48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0,'53'0'47,"0"0"-47,0 0 15,0 0-15,26 0 16,1-27-16,-54 27 16,80 0-16,-53 0 15,0 0 1,26 0-16,-26 0 15,-26 0-15,26 0 16,-27 0 0,0 0-1,1 0 17,-1 0-17,27 0 1,0 0-16,-26 0 15,26-26-15,0 26 16,-1 0-16,-25 0 16,-1 0-16,1 0 15,-1 0-15,1 0 16,-1 0-16,1 0 16,-1 0-16,27 0 15,-27 0 1,27 0-16,-26 0 15,26 0-15,0 0 16,-27 0 0,1 0-16,-1 0 15,1 0-15,-1 0 16,0 0 0,1 0-1,-1 0-15,27 0 16,-26 0-16,-1 0 15,1 0-15,-1-27 16,27 27-16,-27 0 16,1 0-16,-1 0 15,1 0-15,-1-26 16,1 26-16,26 0 16,0 0-16,0 0 15,-1 0-15,1 0 16,27 0-1,-1-27-15,0 27 16,-26 0-16,27 0 16,-27 0-16,26 0 15,-26 0-15,0 0 16,0 0-16,0 0 16,26-26-16,0 26 15,1 0-15,79 0 16,26 0-16,-106 0 15,106 0-15,27 0 16,-80 0-16,-26 0 16,0 0-16,-27 0 15,-26 0-15,-26 0 16,-1 0 0,-26-27-1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50.4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0,'80'0'47,"26"0"-47,105 0 16,1 0-16,105 0 15,54 0-15,-54 0 16,160 0-16,52 0 16,-106 0-16,-105 0 15,52 0-15,-52 0 16,-54 0-16,-185 0 16,80 0-16,-106 0 15,-26-27-15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5:57.9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0,'26'0'109,"27"0"-93,53 0-16,26 0 15,-26-26 1,26 26-16,27 0 0,53 0 16,-53 0-16,-1 0 15,1 0-15,26 0 16,-79 0-16,26 0 16,-52 0-16,78 0 15,-78 0 1,-1 0-16,54 0 0,-54 0 15,-26 0-15,26 0 16,-52 0-16,-1 0 16,27 0-16,-27 0 15,1 0 1,-1 0 0,27 0-16,0 0 15,27 0-15,-1 0 0,27 0 16,0 0-16,-1 0 15,28 0-15,-54 0 16,1 0-16,52 0 16,-53 0-16,1 53 15,52-53 1,-79 0-16,26 0 0,1 0 16,-28 26-16,1-26 15,27 0-15,26 0 16,-1 0-1,-25 0-15,52 0 16,-26 0-16,-27 0 16,27 0-16,0 0 15,-53 0-15,26 0 0,54 0 16,-54 0-16,80 0 16,-54 0-1,-52 0-15,53 27 16,0-27-16,26 0 15,27 0-15,0 0 16,0 0-16,-1 0 16,1 0-16,-27 0 0,27 0 15,-79 0 1,25 0-16,1 0 16,0 0-16,-53 0 15,0 0-15,-27 0 16,27 0-16,0 0 15,0 0-15,26 0 16,1 0-16,26 0 16,26 0-16,-26 0 15,26 0-15,27 0 16,-53 26-16,26-26 16,-26 0-16,26 0 15,-53 0-15,54 0 16,-27 0-16,52 0 15,1 0-15,79 27 16,-79-27-16,53 0 16,52 0-16,-52 0 15,0 0-15,26 0 16,26 0-16,-52 0 16,0 0-16,-1 0 15,-52 0-15,158 0 16,-78 0-16,-81 0 15,54 0-15,53 0 16,-1 0-16,-132 0 16,133 0-16,-27 0 15,-79 0-15,53 0 16,-54 0-16,28 0 16,78 0-16,-105 26 15,-27-26-15,-52 0 16,-1 0-16,-26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5:00:58.1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0,'53'0'63,"238"80"-48,-79-54-15,26 27 16,238 26-16,54 1 16,-107-27-16,-106 0 15,80-27-15,-132 27 16,105-53-16,-105 26 16,-133-26-16,-26 0 15,0 27-15,-133-54 125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5:02:35.6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0 212 0,'53'0'16,"-26"0"-16,-1 0 15,27 0-15,0 0 16,26 0-16,54-26 16,-28 26-16,107 0 15,-53 0-15,-27 0 16,27-53-16,52 53 16,-52 0-16,0 0 15,-27-27-15,27 27 16,-80 0-16,54 0 15,-27 0-15,105 0 16,1 0-16,-133 0 16,80 0-16,0 0 15,-27 0-15,-26 0 16,26-26-16,-26 26 16,0-27-16,-27 27 15,-26 0-15,0-26 16,26 26-16,-52 0 15,52 0-15,1 0 16,-1 0-16,-53 0 16,54 0-16,-1 0 15,-52 0-15,26 0 16,-27 0-16,0-27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2:05.6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0,'53'0'63,"26"0"-48,80 0 1,53 0-16,26 0 0,26 0 16,1 53-1,-106-53-15,0 0 0,26 26 16,-79-26-1,26 0-15,27 0 16,-54 0-16,1 0 0,-26 0 16,-27 0-16,-27 0 15,1 0-15,-1 0 16,0 0 0,27 0-16,-26 0 0,-1 0 15,27 0 1,-26 0-16,-1 0 15,27 0 1,-27 0-16,1 0 16,-1 0-16,1 0 0,-1 0 15,1 0 1,-1 0-16,1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4:20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0 240 0,'53'0'234,"26"0"-234,-52 0 16,26 0-16,-27 0 0,1 0 15,-1 0 1,0 0-16,1 0 0,-1 0 15,-26 26 1,27-26-16,-1 0 0,1 0 109,-1 0-109,27 27 16,-26-27 0,-1 0-16,0 0 15,1 26-15,-1-26 16,27 0 0,-26 0-16,26 0 15,26 0 1,-26 27-16,0-27 0,0 0 15,0 26 1,0-26-16,26 0 16,-26 0-16,26 0 15,27 0-15,-53 0 16,0 0-16,-27 0 0,1 0 16,-1 0-1,1 0-15,-1 0 16,1 0-1,-1 0-15,1 0 32,-1 0-17,1 0-15,-1 0 0,0 0 16,1 0 0,-1 0-16,1 0 0,26 0 15,-27 0 1,1 0-1,-1 0-15,1 0 16,-1 0 0,1 0-16,-1 0 15,0 0 1,1 0-16,26 0 16,-27 0-1,1 0-15,26 0 16,-27 0-16,-26-26 15,27 26-15,-1 0 16,27 0-16,-27 0 16,1-27-1,-1 27-15,1 0 0,-1 0 16,1 0 0,-1 0-16,27-26 15,-26 26-15,-1 0 16,27 0-1,-27-27 1,1 27-16,-1 0 16,1 0-16,-1 0 0,1 0 15,-1 0 1,1 0-16,25 0 16,-25 0-16,26-26 15,-27 26 1,1 0-1,-1 0-15,1 0 16,-1-27 0,1 27-16,-1 0 15,27 0-15,-27 0 0,1-26 0,26 26 16,-27 0 0,27 0-1,-26-27-15,26 27 16,-27-26-16,0 26 15,27 0 1,-26 0-16,26 0 0,-27 0 16,27 0-16,-26-27 15,-1 27 1,1 0-16,-1 0 16,27 0-16,-27 0 15,27-26 1,-26 26-1,-1 0-15,1 0 0,26 0 16,-27 0 0,0 0-16,1 0 0,26 0 15,0 0-15,-27 0 16,27 0-16,0 0 16,0 0-1,-27 0 1,27 0-16,-26 0 0,26 0 15,0 0 1,0 0-16,-1 0 16,-25 0-16,26 0 15,0 0-15,0 0 16,0 0 15,-27 0-31,27 0 16,0 0-16,0 0 15,-27 0-15,1 0 0,26 0 16,-27 0 0,27 0-16,0 0 0,0 0 15,0 0-15,26 0 16,-26 0 0,26 0-16,1 0 0,-27 0 15,26 0 1,-26 0-16,-27 0 0,27 0 15,-26 0 1,26 0-16,-27 0 16,1 0-16,26 0 15,26 0 1,-53 0-16,27 0 0,0 0 16,-26 0-1,-1 0-15,1 0 0,26 0 31,-27 0-31,0 0 0,1 0 16,26 0 0,0 0-16,0 0 15,0 0 1,-27 0-16,1 0 16,25 0-16,-25 0 15,-1 0-15,27 0 16,-26 0-16,52 0 0,-52 0 15,52 0 1,-26 0-16,0 0 16,0 0-16,0 0 15,-27 0 1,27 0-16,0 0 0,0 0 16,0 0-1,26 0-15,-26 0 16,26 0-1,-26 0-15,0 0 16,0 0-16,0 0 16,-26 0-16,25 0 15,-25 0 1,-1 0-16,1 0 16,-1 0-16,1 0 15,-1 0-15,1 0 16,-1 0-1,1 0-15,-1 0 16,0 0-16,1 0 16,-1 0-16,1 0 15,-1 0 1,27 0-16,-26 0 0,-1 0 31,1 0-31,-1 0 16,1 0-16,-1 0 15,0 0 1,27 0 0,-26 0-16,-1 0 15,1 0-15,26 0 0,-27 0 16,1 0 0,-1 0-1,27 0-15,-27 0 16,1 0-16,-1 0 15,1 0 1,26 26-16,0-26 16,0 0-16,-27 0 15,27 0 1,-27 0 0,1 0-16,-1 0 15,1 0-15,-1 0 16,1 0-16,-1 0 15,1 0 1,25 0 0,-25 0-1,26 0-15,-27 0 16,1 0-16,-1 0 16,27 0-1,-26 0-15,-1 0 31,27 0-31,-27 0 16,1 0-16,-1 0 16,1 0-16,-1 0 15,1 0 1,-1 0 0,1 0-16,-1 0 15,1 0 1,-1 0-1,27 0-15,0 27 16,26-27 0,27 0-16,-27 0 15,-26 26-15,27-26 16,-54 0-16,27 0 16,-26 0-16,-1 0 15,0 0 1,1 0-16,-1 0 31,1 0-31,-1 0 0,1 0 16,26 0-16,-27 0 15,1 0 1,-1 0-16,1 0 16,-1 0-1,0 0-15,1 0 16,-1 0-1,1 0-15,26 0 0,-27 0 16,1 0 0,-1 0-1,1 0-15,-1 0 0,0 0 16,27 0 0,0 0-1,-26 0-15,-1 0 16,1 0-16,26 0 0,-27 0 15,1 0 1,25 0-16,1 0 0,-26 0 16,-1 0-1,1 0-15,-1 0 16,1 0-16,-1 0 16,27 0-1,-27 0-15,1 0 0,-1 0 16,1 0-1,-1 0-15,1 0 16,-1 0 0,1 0-16,-1 0 15,1 0-15,26 0 0,-27 0 16,27 0 0,-27 0-16,1 0 15,-1 0-15,1 0 16,-1 0-16,1 0 15,-1 0 1,1 0-16,25 0 16,-25 0-16,26 0 15,-27 0 1,27 0-16,-26 0 16,26 0-1,0 0-15,-27 0 0,0 0 16,27 0-1,-26 0-15,-1 0 16,1 0-16,-1 0 16,1 0-1,-1 0-15,1 0 0,-1 0 32,0 0-32,1 0 31,26 0-31,-27 0 15,1 0-15,-1 0 16,1 0-16,26 0 16,-27 0-16,27 0 0,-27 0 15,1 0 1,-1 0-16,1 0 0,-1 0 16,27 0-1,-26 0-15,26 0 16,-1 0-1,-25 0-15,26 0 16,-27 0-16,1 0 16,-1 0-1,1 0-15,-1 0 0,1 0 16,-1 0 0,1 0-1,-1 0-15,27 0 16,-27 0-16,1 0 15,-1 0-15,1 0 32,-1 0-32,1 0 0,-1 0 15,1 0 1,-1 0-16,27 0 16,-27 0-1,1 0-15,-1 0 16,1 0-16,-1 0 15,1 0-15,26 0 16,-27 0 0,1 0-16,-1 0 0,0 0 15,1 0-15,-1 0 16,27 0-16,-26 0 16,-1 0-16,1 0 15,-1 0-15,27 0 16,0 0-1,0 0-15,0 0 16,0 0-16,0 0 16,-27 0-16,27 0 0,0 0 15,0 0 1,-27 0-16,27 0 16,0 0-16,0 0 15,0 0-15,-27 0 31,27 0-31,-26 0 0,26 0 16,-27 0 0,1 0-16,-1 0 15,1 0-15,-1 0 16,0 0-16,1 0 16,-1 0 62,1 0-16,52 0-46,-26 0-1,53 0-15,0 0 0,0 0 16,-27 0 0,27 0-16,-27 0 15,1 0-15,-28 0 0,1 0 16,-26 0 0,-1 0 15,1 0 141,26 0-157,0 0-15,26 0 0,0 0 16,-26 0 0,0 0-16,0 0 15,-26 0-15,-1 0 16,0 0-16,1 0 156,79 0-140,-27 0-16,27 0 15,26 0-15,-52 0 0,52 0 16,-53 0 0,1 0-16,-54 27 0,1-27 15,-1 0 1,1 0 31,25 0-47,1 0 15,0 0 1,0 0-16,0 0 0,-26 0 16,-1 0-1,0 0 1,1 0 15,-1 0-15,1 0-1,-1 0 1,1 0 0,26 0-16,0 0 15,-27 0-15,27 0 16,-27 0-16,27 26 31,-26-26-31,-1 0 16,27 0-16,-26 0 0,26 0 15,-27 0 1,27 0-16,-27 0 16,27 0-16,-26 0 15,-1 0-15,1 0 16,-1 0-1,1 0-15,-1 0 16,1 0 0,-1 0-1,0 0 1,1 0 0,26 0-1,-27 0-15,27 0 16,0 0-16,-26 0 15,-1 0 1,0 0-16,1 0 16,-1 0-1,1 0-15,-1 0 16,1 0 0,26 0-16,-27 0 15,27 0-15,-26 0 16,-1 0-1,0 0-15,1 0 0,-1 0 16,1 0 0,26 0-16,-27 0 0,27 0 15,0 0-15,53 0 16,-80 0-16,27 0 16,53 0-16,-79 0 15,78 0 1,-52 0-16,0 0 0,-26 0 15,-1 0 1,27 0-16,-27 0 0,1 0 16,-1 0-1,1 0 1,-1 0 15,1 0-31,26 0 16,-27 0-1,27 0-15,0 0 16,0 0 0,0 0-16,0 0 15,-27 0-15,27 0 16,0 0-16,0 0 16,26 0-16,-26 0 0,27 0 15,-1 0 1,-26 0-16,0 0 15,-27 0-15,27-26 16,-26 26-16,26 0 16,-27 0-16,27 0 15,-27 0 1,1 0-16,-1 0 16,1 0-1,-1 0 16,1 0-15,-1 0 0,1 0-16,-1 0 15,1 0 1,-1 0 0,0-27 15,1 27-16,-1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53:41.8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0,'27'0'406,"-1"0"-390,27 0-1,0 0-15,0 0 16,-27 0-16,27 0 15,0 0-15,0 0 16,0 0-16,0 0 16,0 0-16,0 0 15,-27 0-15,1 0 16,-1 0 0,1 0-1,-1 0-15,1 0 16,-1 0-1,1 0-15,-1 0 32,0 0-32,27 0 15,-26 0-15,-1 0 16,1 0-16,-1 0 16,1 0-16,26 0 15,-27 0-15,27 0 16,0 0-16,-27 0 15,54 27-15,-54-27 16,1 0-16,26 0 16,-27 0-16,27 0 15,0 0-15,-27 0 16,1 0-16,26 0 16,-27 0-16,27 0 15,0 0-15,-27 0 16,27 0-16,-26 0 15,26 0-15,-27 0 16,27 0-16,-26 0 16,25 0-16,1 0 15,0 0-15,-26 0 16,79 0-16,-80 0 16,1 0-16,25 0 15,1 0-15,-26 0 16,26 0-16,0 0 15,0 0-15,26 0 16,-26 0-16,0 0 16,26 0-16,-26 0 15,26 0-15,-26 0 16,0 0-16,27 0 16,-27 0-16,-1 0 15,28 0-15,-27 0 16,26 26-16,-26-26 15,-26 0-15,52 0 16,-26 0-16,0 0 16,0 0-16,0 0 15,-1 0-15,1 0 16,-26 0-16,79 0 16,-53 0-16,0 0 31,-1 0-31,1 0 15,-26 0-15,26 0 16,0 0-16,-27 0 0,1 0 16,25 0-16,-25 0 15,26 0 1,0 27-16,26-27 0,-26 0 16,0 0-1,0 0-15,26 0 0,1 0 16,-27 0-16,26 0 15,-26 0-15,53 0 16,-27 0 0,0 0-16,1 53 15,26-53-15,-80 0 16,80 0-16,-27 0 16,1 0-16,-1 0 0,-26 0 15,26 0 1,27 0-16,-26 0 0,-28 0 15,28 0 1,-1 0-16,-26 26 16,27-26-16,-28 0 15,1 0-15,27 0 16,-27 0-16,52 0 0,-78 0 16,79 0-1,-53 0-15,26 0 16,-52 0-16,-1 0 15,27 0-15,-27 0 16,1 0-16,-1 0 16,1 0-16,-1 0 15,1 0 1,-1 0 0,27 0-16,-27 0 15,27 0-15,0 0 16,-26 0-16,-1 0 15,27 0-15,0 0 16,0 0-16,-27 0 16,1 0-16,-1 0 15,1 0-15,-1 0 16,1 0-16,-1 0 16,1 0-16,-1 0 15,1 0 1,-1 0-16,27 0 15,-27 0-15,1 0 16,-1 0-16,1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14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0 105 0,'53'0'172,"53"27"-172,-54-27 15,-25 0-15,-1 26 16,1-26-16,-1 0 16,1 27-1,-1-27-15,1 0 16,-1 0-16,1 0 15,-1 0-15,1 0 16,25 0-16,-52 26 0,27-26 16,-1 0-16,27 0 31,-26 0-31,-1 0 16,1 27-16,-1-27 15,27 0 1,-27 0-16,1 0 15,-1 0-15,1 0 0,-1 0 32,1 0-17,-1 0 1,1 0-16,-1 0 16,1 0-16,-1 0 15,1 0 1,-1 0-16,27 0 15,-27 0-15,1 0 16,-1 0 0,1 0-16,-1 0 15,1 0-15,26 0 16,-27 0-16,27 0 16,0 0-1,-27 0-15,1 0 16,-1 0-16,1 0 15,-1 0 1,1 0 0,-1 0-1,1 0-15,25 0 16,1 0-16,0 0 16,-26 0-16,26 0 15,0 0-15,-27-27 16,0 27-16,1 0 15,-1 0-15,1 0 16,-27-26-16,53 26 16,-27 0-16,27 0 15,0-27-15,0 27 16,0-26-16,26 26 16,-26-27-16,0 27 15,26 0-15,27-26 16,-53 26-16,27 0 15,-1-26-15,0-1 16,-26 27-16,0 0 16,0-26-16,-26 26 15,-1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23.1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0,'27'0'172,"-1"0"-157,27 0-15,-27 0 16,27 0-16,0 0 15,0 0-15,-26 0 16,26 0-16,-27 0 0,0 0 16,1 0-1,-1 0-15,1 0 16,-1 0-16,1 0 16,26 0-1,-27 0 1,1 0-1,-1 0-15,0 0 16,1 0-16,-1 0 16,1 0-1,-1 0 1,1 0-16,-1 0 16,1 0-16,-1 0 15,27 0-15,-26 0 16,-1 0-1,0 0-15,1 0 16,-1 0 0,1 0-1,-1 0-15,1 0 16,-1 0-16,27 0 16,-26 0-16,-1 26 15,27-26 1,-27 0-16,1 0 15,-1 0-15,1 0 16,-1 0-16,1 0 31,-1 0-31,1 0 16,-1 0 0,1 0-1,25 0-15,-25 0 16,-1 0-1,1 0-15,26 0 16,-27 0-16,1 0 16,-1 0-1,1 0-15,25 0 16,-25 0-16,-1 0 16,1 0-1,-1 0-15,1 0 16,-1 0-16,1 0 15,-1 0-15,1 0 16,-1 0-16,27 0 16,-27 0-16,27 0 15,-26 0-15,26 0 16,-27 0 0,1 0-16,-1 0 15,27 0-15,-27 0 16,1 0-1,26 0-15,-27 0 16,27 0-16,0 0 16,0 0-1,-26 0 1,-1 0-16,0 0 16,27 0-16,-26 0 15,26 0 1,0 0-16,0 0 15,-1 0-15,28 0 16,-27 0-16,-27 0 16,27 0-16,0 0 15,0 0 1,-27 0-16,1 0 16,-1 0-16,1 0 15,-1 0-15,1 0 31,-1 0-31,1 0 16,-1 0-16,27 0 16,-27 0-1,1 0-15,26 0 16,0 0-16,0 0 16,0 0-16,0 0 15,-1 0-15,1 0 16,0 0-16,-26 0 15,-1 0-15,27 0 16,-26 0-16,25 0 16,-25 0-16,26 0 15,-27 0 1,27 0-16,-26 0 16,26 0-16,0 0 15,-1-26-15,-25 26 31,26 0-31,-27 0 16,1 0-16,-1 0 16,1 0-16,-1 0 15,1 0 1,-1 0 0,0 0-16,1 0 15,-1 0 1,1 0-16,-1 0 15,1 0 1,-1 0-16,1 0 0,-1 0 16,1 0-1,-1 0-15,1 0 32,-1 0-17,-26-27-15,26 27 16,1 0-1,-1 0 1,1 0-16,-1 0 31,1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27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0,'26'0'94,"80"0"-79,-27 0-15,27 0 16,53 0-16,-53 0 16,0 0-16,-54 0 15,81 0-15,-107 0 16,80 0-16,-27 0 16,-26 0-16,-26 0 15,26 26-15,-27-26 16,80 0-16,-53 0 15,-27 0-15,80 0 16,-53 0-16,0 0 16,0 0-1,-27 0-15,1 0 16,-1 0-16,1 0 16,-1 0-1,1 0 1,-1 0-16,1 0 15,-1 0-15,1 0 16,-1 0 0,27 0-16,-27 0 15,1 0-15,26 0 16,0 0 0,0 0-16,-1 0 15,1 0-15,0 0 16,27 0-16,-27 0 15,26 0-15,-53 0 16,27 0-16,0 0 16,0 0-16,0 0 15,-26 0-15,-1 0 16,0 0 0,1 0-1,-1 0 1,1 0-1,26 0 1,0 0 0,0 0-16,26 0 15,-26 0-15,0 0 16,0 0-16,26 27 16,27-27-16,-27 0 15,1 0-15,-1 0 16,53 0-16,-52 0 15,26 0-15,26 0 16,-79 0-16,26 0 16,1 0-16,-28 0 15,1 0-15,-26 0 16,-1 0-16,1 0 16,-1 0-1,1 0 1,-1 0-16,27 0 15,-27 26-15,1-26 16,26 0-16,0 0 16,-27 0-16,1 0 15,26 27 1,-27-27-16,1 0 16,-1 0-1,0 0-15,1 0 16,-1 0-16,1 0 15,-1 0 1,1 0 15,-1 0-31,-26 26 16,27-26-16,-1 0 16,1 0-1,-1 0-15,0 0 16,1 0-1,-1 0-15,1 0 16,-1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30.4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0,'79'0'172,"1"0"-156,-27 0-16,26 0 16,0 0-16,-26 0 15,27 0-15,-27 0 16,-1 0-16,1 0 15,0 0-15,-26 0 16,-1 0 0,1 0-16,-1 0 15,1 0 1,-1 0 0,27 0-16,-27 0 15,27 0-15,0 0 16,-26 0-16,26 0 15,-27 0-15,27 0 16,-27 0-16,1 0 16,-1 0-16,1 0 15,-1 0-15,1 0 16,-1 0-16,1 0 16,-1 0-16,1 0 15,25 0 1,-25 0-16,-1 0 15,1 0-15,-1 0 16,1 0 0,26 0-16,-27 0 15,1 0 1,-1 0-16,1 0 16,-1 0-1,0 0 1,27 0-16,-26 0 15,26 0-15,0 0 16,-27 0 0,27 0-16,-27 0 15,1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CA2CB-162F-4A4E-8615-DB1C715A5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336E2D-2563-4FC9-B8CB-F1EBB25D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94A649-3862-4B27-82C6-2EF683CC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F0306-09F1-4D38-B8F3-DD0336FC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8C8AD-3FF4-449B-AD8F-26B42B33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5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44EC-B213-4CDB-8A7B-C6BB1E16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5B902-5BED-44FE-9152-B98926305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7E42E-5FCE-4F75-A435-059AA07C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6D3DC-27AB-411E-8AFE-20D1698F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C4A41-C96A-42A1-829D-F5E938E0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5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348930-0445-473A-B6AA-B4E1C4405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0654EF-7F79-48F2-B2B0-D3397DE3D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2153E-AC76-4487-BADF-DD5BB19B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EE1AB-20BD-4EB4-8DEF-BA0D29B2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262B6-D6DA-44F2-9B8E-76352F26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2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73C69-3F5D-47D9-A816-74B57D8E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E1E72-08BB-4D5B-8FFD-A0600971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D3E22-3A66-4DC8-A898-6BC0A004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4CCA0-1935-4337-8F39-E1796BE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26560-D2FD-44F1-A6B4-A52D7673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0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67786-B716-438D-B6DF-2FA6A260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42DF1-009E-419A-99F2-4FB7BE58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6F739-DFDA-4A8A-B51D-C2EC59B5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854F3-1ABC-4ACE-9F24-3700158C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52F90-0002-4357-9017-9A69289D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44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C4817-56AF-4E82-A448-1713022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73758-CD85-4C37-900E-AF5ECEE30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03902D-C3EA-41FF-BC07-1D5758B3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FD0C86-741C-409D-88A7-F815138E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9D1EDE-9A91-4887-A26B-08B8C5A1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8EA0F-C1EA-4228-81C0-9248140A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0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68215-725F-4CDD-9786-A63C89FD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B03BA1-C608-413A-940F-BA2DBC525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195D7-68C9-433B-B4EE-1EAB26E80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D8CEE-F77A-4835-AA24-9DB262CD9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4A01B9-57A6-4468-B7EA-4FE91DDFA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567BD8-38CF-4173-B21E-B185B1C0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58FD79-7167-4FA5-9342-739706C5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68AE9C-69A9-4819-9433-C5290745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B796-970D-4C0D-B40F-110E2AE4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390E5B-CA1B-46CA-B80A-FA6623B0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2F035-3B96-4615-9F31-61CA06AD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D06C0-EDF6-46D3-845B-C165C768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7E234F-A424-4130-BA9A-9E1B1442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760E72-6EFA-4E86-9146-CCD28F34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9B119-B92C-4551-BB63-6287DDA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1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231AA-165B-426B-BBDE-BBB2BD17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67C5A-350B-4DCB-8FD7-A453A44B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AB39A7-BC88-4B27-BE74-C536FBF8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4EBB3-8179-4EA0-8C55-8522D331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6A9E2C-85EE-4C37-9CF9-CFE32B08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E37248-FA88-4355-AA3E-757349A8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8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D81B1-2C25-4D9E-9E4F-4EF5CAC0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52F916-EEF3-4981-B550-87C7C53A4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6CB59-15BE-49CA-ADDF-F4FE4F8A5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2B902B-A01A-4550-BA61-D8E5FFB3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94CA0-B3E9-4D4B-AC99-0B14DEAE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52965-A5CD-46AD-A24C-71A35576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0A93E-A0EB-4409-8A23-DED3A24E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046B83-3410-49A3-96ED-37772ED6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71976-ED34-4C24-A499-EFC0292FD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4C24-51BB-47BE-BC15-99BD382B716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6E726-2E4D-46D3-84DC-4B2F80BE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5EDC1-18DD-4CCF-BF98-7CEB4E8ED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4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8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customXml" Target="../ink/ink20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2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24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customXml" Target="../ink/ink3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ACB732-57CE-4329-AA52-F468CE28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506511"/>
            <a:ext cx="10384536" cy="59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809EC2-11A6-4A3F-9509-87C74DD7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26" y="0"/>
            <a:ext cx="694274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F77B1D-23BF-42E4-A61F-D2DAD5132C31}"/>
                  </a:ext>
                </a:extLst>
              </p14:cNvPr>
              <p14:cNvContentPartPr/>
              <p14:nvPr/>
            </p14:nvContentPartPr>
            <p14:xfrm>
              <a:off x="3228945" y="3936255"/>
              <a:ext cx="2981880" cy="46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F77B1D-23BF-42E4-A61F-D2DAD5132C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945" y="3918255"/>
                <a:ext cx="3017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32EE45D-E325-40CD-A813-3485538FC407}"/>
                  </a:ext>
                </a:extLst>
              </p14:cNvPr>
              <p14:cNvContentPartPr/>
              <p14:nvPr/>
            </p14:nvContentPartPr>
            <p14:xfrm>
              <a:off x="3733665" y="4728975"/>
              <a:ext cx="2629440" cy="33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32EE45D-E325-40CD-A813-3485538FC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665" y="4710975"/>
                <a:ext cx="266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11C6EEE-E847-4C96-8CBD-4A1999EBD637}"/>
                  </a:ext>
                </a:extLst>
              </p14:cNvPr>
              <p14:cNvContentPartPr/>
              <p14:nvPr/>
            </p14:nvContentPartPr>
            <p14:xfrm>
              <a:off x="6734265" y="1257135"/>
              <a:ext cx="848160" cy="78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11C6EEE-E847-4C96-8CBD-4A1999EBD6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65" y="1239135"/>
                <a:ext cx="8838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8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2A04C5-257E-48EE-BA3C-166CD4D7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14944"/>
            <a:ext cx="9045724" cy="68281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C479F8C-5996-4840-ADA5-91620E9FBF4C}"/>
                  </a:ext>
                </a:extLst>
              </p14:cNvPr>
              <p14:cNvContentPartPr/>
              <p14:nvPr/>
            </p14:nvContentPartPr>
            <p14:xfrm>
              <a:off x="2686065" y="2800455"/>
              <a:ext cx="1648080" cy="86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C479F8C-5996-4840-ADA5-91620E9F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8065" y="2782455"/>
                <a:ext cx="1683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C0AF6B-4320-4502-A48B-1B8B879D8214}"/>
                  </a:ext>
                </a:extLst>
              </p14:cNvPr>
              <p14:cNvContentPartPr/>
              <p14:nvPr/>
            </p14:nvContentPartPr>
            <p14:xfrm>
              <a:off x="2524065" y="4485615"/>
              <a:ext cx="3600720" cy="86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C0AF6B-4320-4502-A48B-1B8B879D82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6065" y="4467615"/>
                <a:ext cx="363636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3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B5D67E-007C-4DBE-8C26-9D180966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" y="159854"/>
            <a:ext cx="7079593" cy="38331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E279E9-F032-46D1-B561-012E7946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86" y="2605879"/>
            <a:ext cx="5616427" cy="3703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FCFAA0-1306-4702-9310-4F99CA518D09}"/>
              </a:ext>
            </a:extLst>
          </p:cNvPr>
          <p:cNvSpPr txBox="1"/>
          <p:nvPr/>
        </p:nvSpPr>
        <p:spPr>
          <a:xfrm>
            <a:off x="895350" y="5038725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数组里面有两个对象，每个对象里边的数据、</a:t>
            </a:r>
            <a:endParaRPr lang="en-US" altLang="zh-CN" dirty="0"/>
          </a:p>
          <a:p>
            <a:r>
              <a:rPr lang="zh-CN" altLang="en-US" dirty="0"/>
              <a:t>就是两个</a:t>
            </a:r>
            <a:r>
              <a:rPr lang="en-US" altLang="zh-CN" dirty="0"/>
              <a:t>floor</a:t>
            </a:r>
            <a:r>
              <a:rPr lang="zh-CN" altLang="en-US" dirty="0"/>
              <a:t>中的数据</a:t>
            </a:r>
          </a:p>
        </p:txBody>
      </p:sp>
    </p:spTree>
    <p:extLst>
      <p:ext uri="{BB962C8B-B14F-4D97-AF65-F5344CB8AC3E}">
        <p14:creationId xmlns:p14="http://schemas.microsoft.com/office/powerpoint/2010/main" val="395100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5AD080-A4BF-4E84-9A9B-E9748BFD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61" y="315960"/>
            <a:ext cx="8733277" cy="62260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542821-494D-4343-818F-6A50B2369466}"/>
                  </a:ext>
                </a:extLst>
              </p14:cNvPr>
              <p14:cNvContentPartPr/>
              <p14:nvPr/>
            </p14:nvContentPartPr>
            <p14:xfrm>
              <a:off x="2657625" y="4902135"/>
              <a:ext cx="1133640" cy="70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542821-494D-4343-818F-6A50B23694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625" y="4884135"/>
                <a:ext cx="1169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FDF07B-0907-4E5E-B6B2-6307089C6901}"/>
                  </a:ext>
                </a:extLst>
              </p14:cNvPr>
              <p14:cNvContentPartPr/>
              <p14:nvPr/>
            </p14:nvContentPartPr>
            <p14:xfrm>
              <a:off x="2771745" y="3646815"/>
              <a:ext cx="1276560" cy="30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FDF07B-0907-4E5E-B6B2-6307089C6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3745" y="3628815"/>
                <a:ext cx="131220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00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A83640-96B9-48E9-A412-EF9B76BE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228322"/>
            <a:ext cx="7369179" cy="6401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AD33FC3-44B8-4CC5-9ACC-EE2549AE4180}"/>
                  </a:ext>
                </a:extLst>
              </p14:cNvPr>
              <p14:cNvContentPartPr/>
              <p14:nvPr/>
            </p14:nvContentPartPr>
            <p14:xfrm>
              <a:off x="4676865" y="1314735"/>
              <a:ext cx="1743480" cy="25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AD33FC3-44B8-4CC5-9ACC-EE2549AE41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8865" y="1296735"/>
                <a:ext cx="1779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7F1C144-5EB7-48A9-B4BB-869BD90C3576}"/>
                  </a:ext>
                </a:extLst>
              </p14:cNvPr>
              <p14:cNvContentPartPr/>
              <p14:nvPr/>
            </p14:nvContentPartPr>
            <p14:xfrm>
              <a:off x="3886305" y="6147735"/>
              <a:ext cx="3677040" cy="175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7F1C144-5EB7-48A9-B4BB-869BD90C35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305" y="6129735"/>
                <a:ext cx="371268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78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DA0299-809B-48C6-A611-00F38217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26375"/>
            <a:ext cx="6218459" cy="6805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B3CA47-6401-4DC7-BF95-59198106B8CC}"/>
                  </a:ext>
                </a:extLst>
              </p14:cNvPr>
              <p14:cNvContentPartPr/>
              <p14:nvPr/>
            </p14:nvContentPartPr>
            <p14:xfrm>
              <a:off x="4209945" y="5467335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B3CA47-6401-4DC7-BF95-59198106B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945" y="54493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F1D71E-0F16-47BA-9D0E-4C69623F97F5}"/>
                  </a:ext>
                </a:extLst>
              </p14:cNvPr>
              <p14:cNvContentPartPr/>
              <p14:nvPr/>
            </p14:nvContentPartPr>
            <p14:xfrm>
              <a:off x="3962265" y="6076815"/>
              <a:ext cx="1743480" cy="67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F1D71E-0F16-47BA-9D0E-4C69623F97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4265" y="6058815"/>
                <a:ext cx="1779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8AA7D5-6AD7-4DBA-8EBE-F20EC6BA0F41}"/>
                  </a:ext>
                </a:extLst>
              </p14:cNvPr>
              <p14:cNvContentPartPr/>
              <p14:nvPr/>
            </p14:nvContentPartPr>
            <p14:xfrm>
              <a:off x="4752825" y="1104855"/>
              <a:ext cx="1667520" cy="49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8AA7D5-6AD7-4DBA-8EBE-F20EC6BA0F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4825" y="1086855"/>
                <a:ext cx="170316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3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BEDADE-93C3-497E-A1BA-B95637F2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058974"/>
            <a:ext cx="8436071" cy="47400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61343D1-35A7-45C2-8D83-2B6058CA7D41}"/>
                  </a:ext>
                </a:extLst>
              </p14:cNvPr>
              <p14:cNvContentPartPr/>
              <p14:nvPr/>
            </p14:nvContentPartPr>
            <p14:xfrm>
              <a:off x="3305265" y="4113375"/>
              <a:ext cx="5801040" cy="68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61343D1-35A7-45C2-8D83-2B6058CA7D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7265" y="4095375"/>
                <a:ext cx="5836680" cy="104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DB820B5-8CE9-4205-A95B-73053FEB19E8}"/>
              </a:ext>
            </a:extLst>
          </p:cNvPr>
          <p:cNvSpPr txBox="1"/>
          <p:nvPr/>
        </p:nvSpPr>
        <p:spPr>
          <a:xfrm>
            <a:off x="4486275" y="44291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在组件上也能运行</a:t>
            </a:r>
            <a:r>
              <a:rPr lang="en-US" altLang="zh-CN" dirty="0">
                <a:solidFill>
                  <a:srgbClr val="FF0000"/>
                </a:solidFill>
              </a:rPr>
              <a:t>v-for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4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C599C9-00AB-4A9B-93E1-D67FC2B4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92" y="681825"/>
            <a:ext cx="11313277" cy="49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FADBEB-B619-4F17-82F6-60E59313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6" y="266576"/>
            <a:ext cx="8055038" cy="28577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A665DDA-893F-446F-9F1F-C14F8E816FB7}"/>
                  </a:ext>
                </a:extLst>
              </p14:cNvPr>
              <p14:cNvContentPartPr/>
              <p14:nvPr/>
            </p14:nvContentPartPr>
            <p14:xfrm>
              <a:off x="6229185" y="1981095"/>
              <a:ext cx="1495800" cy="191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A665DDA-893F-446F-9F1F-C14F8E816F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1185" y="1963095"/>
                <a:ext cx="153144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096F914-FFD3-4EB5-A532-47C271C78570}"/>
              </a:ext>
            </a:extLst>
          </p:cNvPr>
          <p:cNvSpPr txBox="1"/>
          <p:nvPr/>
        </p:nvSpPr>
        <p:spPr>
          <a:xfrm>
            <a:off x="1343025" y="3609975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父传子，自定义属性（</a:t>
            </a:r>
            <a:r>
              <a:rPr lang="en-US" altLang="zh-CN" dirty="0"/>
              <a:t>props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2894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C4A3A-963B-49A0-9CAB-B86CCCEE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13" y="317897"/>
            <a:ext cx="7773074" cy="5479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3EA8AE-1EE1-477A-BEA0-16825281251B}"/>
                  </a:ext>
                </a:extLst>
              </p14:cNvPr>
              <p14:cNvContentPartPr/>
              <p14:nvPr/>
            </p14:nvContentPartPr>
            <p14:xfrm>
              <a:off x="4457625" y="1276215"/>
              <a:ext cx="1648080" cy="76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3EA8AE-1EE1-477A-BEA0-168252812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9625" y="1258215"/>
                <a:ext cx="1683720" cy="112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AAB88CA-E5F2-4897-B8BA-7705E642DFB4}"/>
              </a:ext>
            </a:extLst>
          </p:cNvPr>
          <p:cNvSpPr txBox="1"/>
          <p:nvPr/>
        </p:nvSpPr>
        <p:spPr>
          <a:xfrm>
            <a:off x="2819400" y="5915025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接受参数</a:t>
            </a:r>
          </a:p>
        </p:txBody>
      </p:sp>
    </p:spTree>
    <p:extLst>
      <p:ext uri="{BB962C8B-B14F-4D97-AF65-F5344CB8AC3E}">
        <p14:creationId xmlns:p14="http://schemas.microsoft.com/office/powerpoint/2010/main" val="325114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23AE47-B267-4307-ADE9-E414202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6" y="1379095"/>
            <a:ext cx="10209930" cy="35834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F9B25C6-145A-4EF4-B600-21BD24B432E9}"/>
                  </a:ext>
                </a:extLst>
              </p14:cNvPr>
              <p14:cNvContentPartPr/>
              <p14:nvPr/>
            </p14:nvContentPartPr>
            <p14:xfrm>
              <a:off x="2076585" y="3352695"/>
              <a:ext cx="6905880" cy="148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F9B25C6-145A-4EF4-B600-21BD24B432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585" y="3334695"/>
                <a:ext cx="69415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09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3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8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01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7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20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0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6A61D-E883-4296-83E5-0CD2E502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9" y="159736"/>
            <a:ext cx="10394581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6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82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26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C088F9-BC5F-4634-AF94-2300F8A5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9" y="268381"/>
            <a:ext cx="10214951" cy="67075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B5CD3A-F096-4FE9-B410-C0A9CE7C58D5}"/>
                  </a:ext>
                </a:extLst>
              </p14:cNvPr>
              <p14:cNvContentPartPr/>
              <p14:nvPr/>
            </p14:nvContentPartPr>
            <p14:xfrm>
              <a:off x="2714505" y="4566750"/>
              <a:ext cx="2048400" cy="62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B5CD3A-F096-4FE9-B410-C0A9CE7C58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6505" y="4548750"/>
                <a:ext cx="2084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3D9DEA-7A22-4F32-953D-B73E11D4214B}"/>
                  </a:ext>
                </a:extLst>
              </p14:cNvPr>
              <p14:cNvContentPartPr/>
              <p14:nvPr/>
            </p14:nvContentPartPr>
            <p14:xfrm>
              <a:off x="2543145" y="4057710"/>
              <a:ext cx="1114920" cy="30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3D9DEA-7A22-4F32-953D-B73E11D421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5145" y="4039710"/>
                <a:ext cx="115056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1806EC-B7ED-4AA3-9E3D-5A73B14B9A18}"/>
              </a:ext>
            </a:extLst>
          </p:cNvPr>
          <p:cNvSpPr txBox="1"/>
          <p:nvPr/>
        </p:nvSpPr>
        <p:spPr>
          <a:xfrm>
            <a:off x="3810000" y="5086350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Watch</a:t>
            </a:r>
            <a:r>
              <a:rPr lang="zh-CN" altLang="en-US" dirty="0">
                <a:solidFill>
                  <a:srgbClr val="FF0000"/>
                </a:solidFill>
              </a:rPr>
              <a:t>监听</a:t>
            </a:r>
            <a:r>
              <a:rPr lang="en-US" altLang="zh-CN" dirty="0" err="1">
                <a:solidFill>
                  <a:srgbClr val="FF0000"/>
                </a:solidFill>
              </a:rPr>
              <a:t>bannerList</a:t>
            </a:r>
            <a:r>
              <a:rPr lang="zh-CN" altLang="en-US" dirty="0">
                <a:solidFill>
                  <a:srgbClr val="FF0000"/>
                </a:solidFill>
              </a:rPr>
              <a:t>数据的变化（从无到有）</a:t>
            </a:r>
          </a:p>
        </p:txBody>
      </p:sp>
    </p:spTree>
    <p:extLst>
      <p:ext uri="{BB962C8B-B14F-4D97-AF65-F5344CB8AC3E}">
        <p14:creationId xmlns:p14="http://schemas.microsoft.com/office/powerpoint/2010/main" val="3297635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45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072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74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22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400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34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58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17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1DFAC6-1273-4A81-824A-1BDC5E54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19" y="1099025"/>
            <a:ext cx="11382469" cy="4720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A8D349-63C2-4A7E-9153-5436F693891E}"/>
                  </a:ext>
                </a:extLst>
              </p14:cNvPr>
              <p14:cNvContentPartPr/>
              <p14:nvPr/>
            </p14:nvContentPartPr>
            <p14:xfrm>
              <a:off x="1771665" y="3628425"/>
              <a:ext cx="8591760" cy="134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A8D349-63C2-4A7E-9153-5436F6938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665" y="3610425"/>
                <a:ext cx="8627400" cy="170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DBC3F92-DE1B-47DF-9D8E-E103D6DF2F8C}"/>
              </a:ext>
            </a:extLst>
          </p:cNvPr>
          <p:cNvSpPr txBox="1"/>
          <p:nvPr/>
        </p:nvSpPr>
        <p:spPr>
          <a:xfrm>
            <a:off x="2257424" y="5969299"/>
            <a:ext cx="887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但是这样还是不行，</a:t>
            </a:r>
            <a:endParaRPr lang="en-US" altLang="zh-CN" dirty="0"/>
          </a:p>
          <a:p>
            <a:r>
              <a:rPr lang="zh-CN" altLang="en-US" dirty="0"/>
              <a:t>数据虽然已经有了，但是</a:t>
            </a:r>
            <a:r>
              <a:rPr lang="en-US" altLang="zh-CN" dirty="0"/>
              <a:t>v-for</a:t>
            </a:r>
            <a:r>
              <a:rPr lang="zh-CN" altLang="en-US" dirty="0"/>
              <a:t>渲染结构是需要时间的，所以结构还是没渲染完成</a:t>
            </a:r>
          </a:p>
        </p:txBody>
      </p:sp>
    </p:spTree>
    <p:extLst>
      <p:ext uri="{BB962C8B-B14F-4D97-AF65-F5344CB8AC3E}">
        <p14:creationId xmlns:p14="http://schemas.microsoft.com/office/powerpoint/2010/main" val="252213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362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1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72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74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165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89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639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07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482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68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5D168C-A4AD-4E32-AD23-0AC305B3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84" y="378849"/>
            <a:ext cx="8199831" cy="56621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3D8064-2BA9-4C5B-BDAB-83B9C63C0756}"/>
                  </a:ext>
                </a:extLst>
              </p14:cNvPr>
              <p14:cNvContentPartPr/>
              <p14:nvPr/>
            </p14:nvContentPartPr>
            <p14:xfrm>
              <a:off x="1904865" y="2790735"/>
              <a:ext cx="3105720" cy="64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3D8064-2BA9-4C5B-BDAB-83B9C63C07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6865" y="2772735"/>
                <a:ext cx="314136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729F76E-7CC7-4C9E-8F6F-74446D85021C}"/>
              </a:ext>
            </a:extLst>
          </p:cNvPr>
          <p:cNvSpPr txBox="1"/>
          <p:nvPr/>
        </p:nvSpPr>
        <p:spPr>
          <a:xfrm>
            <a:off x="2571750" y="2114550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在这里表示</a:t>
            </a:r>
            <a:r>
              <a:rPr lang="en-US" altLang="zh-CN" dirty="0"/>
              <a:t>v-for</a:t>
            </a:r>
            <a:r>
              <a:rPr lang="zh-CN" altLang="en-US" dirty="0"/>
              <a:t>循环，渲染完结构之后</a:t>
            </a:r>
          </a:p>
        </p:txBody>
      </p:sp>
    </p:spTree>
    <p:extLst>
      <p:ext uri="{BB962C8B-B14F-4D97-AF65-F5344CB8AC3E}">
        <p14:creationId xmlns:p14="http://schemas.microsoft.com/office/powerpoint/2010/main" val="1621115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676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37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21D1DF-273F-4AE3-96E3-E4C867A3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5B767B0-49E9-44D6-8ABF-64CA8E89441F}"/>
                  </a:ext>
                </a:extLst>
              </p14:cNvPr>
              <p14:cNvContentPartPr/>
              <p14:nvPr/>
            </p14:nvContentPartPr>
            <p14:xfrm>
              <a:off x="771585" y="866895"/>
              <a:ext cx="1209960" cy="95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5B767B0-49E9-44D6-8ABF-64CA8E8944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585" y="848895"/>
                <a:ext cx="1245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7BCF774-A871-45C0-A927-2825367EE0DE}"/>
                  </a:ext>
                </a:extLst>
              </p14:cNvPr>
              <p14:cNvContentPartPr/>
              <p14:nvPr/>
            </p14:nvContentPartPr>
            <p14:xfrm>
              <a:off x="1276305" y="2895135"/>
              <a:ext cx="2029320" cy="40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7BCF774-A871-45C0-A927-2825367EE0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305" y="2877135"/>
                <a:ext cx="2064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7342961-A105-42EE-9D21-88BE1BA29D68}"/>
                  </a:ext>
                </a:extLst>
              </p14:cNvPr>
              <p14:cNvContentPartPr/>
              <p14:nvPr/>
            </p14:nvContentPartPr>
            <p14:xfrm>
              <a:off x="1619385" y="3324255"/>
              <a:ext cx="2009880" cy="48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7342961-A105-42EE-9D21-88BE1BA29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1385" y="3306255"/>
                <a:ext cx="20455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BB5F4AA-E29E-4882-B049-415446F15890}"/>
                  </a:ext>
                </a:extLst>
              </p14:cNvPr>
              <p14:cNvContentPartPr/>
              <p14:nvPr/>
            </p14:nvContentPartPr>
            <p14:xfrm>
              <a:off x="1209705" y="1581135"/>
              <a:ext cx="79092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BB5F4AA-E29E-4882-B049-415446F158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1705" y="1563135"/>
                <a:ext cx="826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51957A7-22F2-4F90-9A82-8EDC90FC08C4}"/>
                  </a:ext>
                </a:extLst>
              </p14:cNvPr>
              <p14:cNvContentPartPr/>
              <p14:nvPr/>
            </p14:nvContentPartPr>
            <p14:xfrm>
              <a:off x="1095225" y="1314015"/>
              <a:ext cx="1324440" cy="72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51957A7-22F2-4F90-9A82-8EDC90FC08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7225" y="1296015"/>
                <a:ext cx="13600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76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2E47C-ECB5-43C2-8AF8-9DEB305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9" y="1581110"/>
            <a:ext cx="11511534" cy="11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8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82846-C51F-421E-B94F-8417DAF7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8" y="156091"/>
            <a:ext cx="5928874" cy="27358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A6B386D-39E3-4C36-90F3-7EFBBCD4439E}"/>
                  </a:ext>
                </a:extLst>
              </p14:cNvPr>
              <p14:cNvContentPartPr/>
              <p14:nvPr/>
            </p14:nvContentPartPr>
            <p14:xfrm>
              <a:off x="3448185" y="1122135"/>
              <a:ext cx="1581480" cy="24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A6B386D-39E3-4C36-90F3-7EFBBCD443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0185" y="1104135"/>
                <a:ext cx="1617120" cy="60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3148C0-F299-4680-9C96-666D9B184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65" y="3636556"/>
            <a:ext cx="5410669" cy="20423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98C97A9-5564-4792-878C-0E098B5208F8}"/>
                  </a:ext>
                </a:extLst>
              </p14:cNvPr>
              <p14:cNvContentPartPr/>
              <p14:nvPr/>
            </p14:nvContentPartPr>
            <p14:xfrm>
              <a:off x="2228865" y="4633575"/>
              <a:ext cx="2314800" cy="34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98C97A9-5564-4792-878C-0E098B5208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0865" y="4615575"/>
                <a:ext cx="235044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48BFAB0-FCE7-4D7A-BC4F-FC1985090D40}"/>
              </a:ext>
            </a:extLst>
          </p:cNvPr>
          <p:cNvSpPr txBox="1"/>
          <p:nvPr/>
        </p:nvSpPr>
        <p:spPr>
          <a:xfrm>
            <a:off x="6915150" y="2790825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</a:t>
            </a:r>
            <a:r>
              <a:rPr lang="en-US" altLang="zh-CN" dirty="0" err="1"/>
              <a:t>dom</a:t>
            </a:r>
            <a:r>
              <a:rPr lang="zh-CN" altLang="en-US" dirty="0"/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54401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D92CCD-CAF0-476B-B009-10757BF0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937044"/>
            <a:ext cx="9746825" cy="4983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6C6590-C126-45E6-AEC0-51998982BA45}"/>
                  </a:ext>
                </a:extLst>
              </p14:cNvPr>
              <p14:cNvContentPartPr/>
              <p14:nvPr/>
            </p14:nvContentPartPr>
            <p14:xfrm>
              <a:off x="2409945" y="5208495"/>
              <a:ext cx="5515200" cy="72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6C6590-C126-45E6-AEC0-51998982BA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1945" y="5190495"/>
                <a:ext cx="555084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0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宽屏</PresentationFormat>
  <Paragraphs>10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42</cp:revision>
  <dcterms:created xsi:type="dcterms:W3CDTF">2022-11-23T03:52:46Z</dcterms:created>
  <dcterms:modified xsi:type="dcterms:W3CDTF">2022-11-23T15:03:38Z</dcterms:modified>
</cp:coreProperties>
</file>